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42062400" cy="2011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86563" autoAdjust="0"/>
  </p:normalViewPr>
  <p:slideViewPr>
    <p:cSldViewPr snapToGrid="0">
      <p:cViewPr varScale="1">
        <p:scale>
          <a:sx n="33" d="100"/>
          <a:sy n="33" d="100"/>
        </p:scale>
        <p:origin x="16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00229-B65D-4DF1-8F46-094579FAC2AA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3200" y="1143000"/>
            <a:ext cx="6451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7CE67-7E3F-4002-81CC-ADD80D6EA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15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1pPr>
    <a:lvl2pPr marL="1492301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2pPr>
    <a:lvl3pPr marL="2984602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3pPr>
    <a:lvl4pPr marL="4476902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4pPr>
    <a:lvl5pPr marL="5969203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5pPr>
    <a:lvl6pPr marL="7461504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6pPr>
    <a:lvl7pPr marL="8953805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7pPr>
    <a:lvl8pPr marL="10446106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8pPr>
    <a:lvl9pPr marL="11938406" algn="l" defTabSz="2984602" rtl="0" eaLnBrk="1" latinLnBrk="0" hangingPunct="1">
      <a:defRPr sz="39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template is 46” wide x 22” high. When printing final poster, export to PDF and print at 200% to fill the available poster board space. Final poster size to be 92” wide x 44” high.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37CE67-7E3F-4002-81CC-ADD80D6EA1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90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2BBD2A1-6054-93D0-AFB5-4160A9EC550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43038" y="3705225"/>
            <a:ext cx="39176325" cy="15063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50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A8CBBD1-A705-5DA9-C5FC-C51A1468F7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88" y="325549"/>
            <a:ext cx="2887579" cy="26895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9F93B6D-A2AE-DC58-7B46-6D4175F0C99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1381" y="18929113"/>
            <a:ext cx="2720072" cy="910053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403193-2139-B959-BB22-744738588BC7}"/>
              </a:ext>
            </a:extLst>
          </p:cNvPr>
          <p:cNvCxnSpPr/>
          <p:nvPr userDrawn="1"/>
        </p:nvCxnSpPr>
        <p:spPr>
          <a:xfrm>
            <a:off x="216568" y="3176337"/>
            <a:ext cx="41484885" cy="0"/>
          </a:xfrm>
          <a:prstGeom prst="line">
            <a:avLst/>
          </a:prstGeom>
          <a:ln w="63500" cmpd="dbl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06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2682210" rtl="0" eaLnBrk="1" latinLnBrk="0" hangingPunct="1">
        <a:lnSpc>
          <a:spcPct val="90000"/>
        </a:lnSpc>
        <a:spcBef>
          <a:spcPct val="0"/>
        </a:spcBef>
        <a:buNone/>
        <a:defRPr sz="12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0552" indent="-670552" algn="l" defTabSz="2682210" rtl="0" eaLnBrk="1" latinLnBrk="0" hangingPunct="1">
        <a:lnSpc>
          <a:spcPct val="90000"/>
        </a:lnSpc>
        <a:spcBef>
          <a:spcPts val="2933"/>
        </a:spcBef>
        <a:buFont typeface="Arial" panose="020B0604020202020204" pitchFamily="34" charset="0"/>
        <a:buChar char="•"/>
        <a:defRPr sz="8213" kern="1200">
          <a:solidFill>
            <a:schemeClr val="tx1"/>
          </a:solidFill>
          <a:latin typeface="+mn-lt"/>
          <a:ea typeface="+mn-ea"/>
          <a:cs typeface="+mn-cs"/>
        </a:defRPr>
      </a:lvl1pPr>
      <a:lvl2pPr marL="2011657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7040" kern="1200">
          <a:solidFill>
            <a:schemeClr val="tx1"/>
          </a:solidFill>
          <a:latin typeface="+mn-lt"/>
          <a:ea typeface="+mn-ea"/>
          <a:cs typeface="+mn-cs"/>
        </a:defRPr>
      </a:lvl2pPr>
      <a:lvl3pPr marL="3352762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867" kern="1200">
          <a:solidFill>
            <a:schemeClr val="tx1"/>
          </a:solidFill>
          <a:latin typeface="+mn-lt"/>
          <a:ea typeface="+mn-ea"/>
          <a:cs typeface="+mn-cs"/>
        </a:defRPr>
      </a:lvl3pPr>
      <a:lvl4pPr marL="4693867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4pPr>
      <a:lvl5pPr marL="6034971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5pPr>
      <a:lvl6pPr marL="7376076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6pPr>
      <a:lvl7pPr marL="8717181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7pPr>
      <a:lvl8pPr marL="10058286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8pPr>
      <a:lvl9pPr marL="11399390" indent="-670552" algn="l" defTabSz="268221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1pPr>
      <a:lvl2pPr marL="1341105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682210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3pPr>
      <a:lvl4pPr marL="4023314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4pPr>
      <a:lvl5pPr marL="5364419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5pPr>
      <a:lvl6pPr marL="6705524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6pPr>
      <a:lvl7pPr marL="8046629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7pPr>
      <a:lvl8pPr marL="9387733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8pPr>
      <a:lvl9pPr marL="10728838" algn="l" defTabSz="2682210" rtl="0" eaLnBrk="1" latinLnBrk="0" hangingPunct="1">
        <a:defRPr sz="5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310CAC-33AE-4A5B-984C-58138FB9244A}"/>
              </a:ext>
            </a:extLst>
          </p:cNvPr>
          <p:cNvSpPr txBox="1"/>
          <p:nvPr/>
        </p:nvSpPr>
        <p:spPr>
          <a:xfrm>
            <a:off x="4858853" y="628004"/>
            <a:ext cx="36485090" cy="2171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Title (Arial, Bold, 48) </a:t>
            </a:r>
            <a:br>
              <a:rPr lang="en-US" sz="4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Speaker Name, Co-Authors (Arial, </a:t>
            </a:r>
            <a:r>
              <a:rPr lang="en-US" sz="4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44</a:t>
            </a:r>
            <a:r>
              <a:rPr lang="en-U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br>
              <a:rPr lang="en-U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Affiliation(s)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019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69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Kristy Casebeer</dc:creator>
  <cp:lastModifiedBy>Kristy Casebeer</cp:lastModifiedBy>
  <cp:revision>2</cp:revision>
  <dcterms:created xsi:type="dcterms:W3CDTF">2026-02-13T18:07:12Z</dcterms:created>
  <dcterms:modified xsi:type="dcterms:W3CDTF">2026-02-25T16:57:46Z</dcterms:modified>
</cp:coreProperties>
</file>