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0" autoAdjust="0"/>
    <p:restoredTop sz="95079" autoAdjust="0"/>
  </p:normalViewPr>
  <p:slideViewPr>
    <p:cSldViewPr snapToGrid="0">
      <p:cViewPr>
        <p:scale>
          <a:sx n="90" d="100"/>
          <a:sy n="90" d="100"/>
        </p:scale>
        <p:origin x="438" y="6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A49B1-E527-48C0-B929-217E46A8CFBB}" type="datetimeFigureOut">
              <a:rPr lang="en-CA" smtClean="0"/>
              <a:t>2026-02-27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B119E-E16E-4B9C-B250-D789110661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1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084AF-5626-44C6-A1EC-62E17C43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713F2-55AF-4BCB-8E7E-55DB1AC3F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8B991-6084-4A6E-9B90-C2754F05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34A468-1C8D-40E4-9D7B-D3267BD30B40}" type="datetime1">
              <a:rPr lang="en-CA" smtClean="0"/>
              <a:t>2026-02-27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3F19D-25FA-4A40-8382-DFFBCD569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www.cspg.org/coreconference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64761-F6AC-48DD-B98E-8D26DBC4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064047-F673-4C98-9949-A0CF3EE745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586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33898B-48DE-4320-A133-4C493D90C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C69D3-0C34-4BDF-90ED-C5580774D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555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08C4-1E4E-40CB-8078-A01DBF8D6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28981-347B-4D2A-BD1B-499BFCA6D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8CF6-129F-4214-A071-E95E1B6C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412C0-8BDC-4AF1-B3C2-D1454010293E}" type="datetime1">
              <a:rPr lang="en-CA" smtClean="0"/>
              <a:t>2026-02-27</a:t>
            </a:fld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B374E-3FC3-4DE0-ADB8-01797C74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064047-F673-4C98-9949-A0CF3EE745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360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47DCB-FEEE-4511-B9F8-2BD3478C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DE7D5-2655-42C4-A97D-B689CB54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815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BB1E6-1CE7-4F86-866D-E6D1C6821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1B6E2-E8B8-49C3-A7F3-A07A97864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7A200-DAC7-46EB-8A16-DAC1D23BF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0398B8-7191-4D6A-A7EE-0AB9665F1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77F1B31-516A-1F73-747A-304D3B2A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149DF-A4C4-4E5F-8C8A-E466405D43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/>
              <a:t>www.cspg.org/coreconference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585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82AC2-4EF1-4039-9485-C58BD50B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508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96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4A9F-FDAC-4340-B30C-ED2AEF96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E95E2-DA52-43BE-8BA1-36B781E76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930A9-7DED-48E6-B2EF-8E5C26C6D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63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7EDF-827B-41BC-83FF-83F8F8FA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5BB838-02F6-46F7-A70B-8EBE572C57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9EBB3-A171-4B52-901A-1C5701748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1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7CE55-40E4-4220-BB15-7B8E89285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5FC45-11F7-4F71-BE99-74FDC3596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680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48F92-65F0-40CD-BC07-950B68757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94660-F7CC-427C-B74D-AEA74667F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E3883-F740-4E23-AB62-2DCECD914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www.cspg.org/coreconference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3916D68-2577-4129-A012-2BDB4627F38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5" y="6239275"/>
            <a:ext cx="1797822" cy="59927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D7C2741-00D4-443C-354C-5DAED72F50A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295" y="6239275"/>
            <a:ext cx="1691830" cy="56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5F99-FC3A-425E-9FF7-E30F1CE24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4257"/>
            <a:ext cx="9144000" cy="782866"/>
          </a:xfrm>
        </p:spPr>
        <p:txBody>
          <a:bodyPr>
            <a:normAutofit/>
          </a:bodyPr>
          <a:lstStyle/>
          <a:p>
            <a:r>
              <a:rPr lang="en-CA" sz="3800" dirty="0"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endParaRPr lang="en-CA" sz="3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FFA76-04A4-41BA-83D3-3AEB44A8D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2806"/>
            <a:ext cx="9144000" cy="954994"/>
          </a:xfrm>
        </p:spPr>
        <p:txBody>
          <a:bodyPr>
            <a:normAutofit fontScale="92500" lnSpcReduction="20000"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Presenter Name | Presenter Company </a:t>
            </a:r>
            <a:b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Presentation co-authors (if applicable)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10D2C9-C2A4-1377-F87F-A545469E7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321" y="354397"/>
            <a:ext cx="9079357" cy="252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3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28F321-17D4-4CA9-A0A5-65B49AD31C6F}"/>
              </a:ext>
            </a:extLst>
          </p:cNvPr>
          <p:cNvSpPr txBox="1"/>
          <p:nvPr/>
        </p:nvSpPr>
        <p:spPr>
          <a:xfrm>
            <a:off x="1405467" y="846667"/>
            <a:ext cx="887306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Title (Arial font, size 20, bold) 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Text (Arial font, size 16) 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Black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Accent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(if any) – </a:t>
            </a:r>
            <a:r>
              <a:rPr lang="en-US" sz="1800" b="1" dirty="0">
                <a:solidFill>
                  <a:srgbClr val="B02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Please note: select the appropriate layout for your slide. Please make sure to have slides with the CEGA and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Tourmaline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Logos.</a:t>
            </a:r>
          </a:p>
        </p:txBody>
      </p:sp>
    </p:spTree>
    <p:extLst>
      <p:ext uri="{BB962C8B-B14F-4D97-AF65-F5344CB8AC3E}">
        <p14:creationId xmlns:p14="http://schemas.microsoft.com/office/powerpoint/2010/main" val="23922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947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Core Conference PP Template.pptx" id="{C662B0B2-DA68-4B60-B9F5-B30933AE21B4}" vid="{827AB2D8-9BC1-48B8-861B-284207AB74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 Core COnference Template</Template>
  <TotalTime>25</TotalTime>
  <Words>70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Presentation Title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</dc:title>
  <dc:creator>Shaelyn Brown</dc:creator>
  <cp:lastModifiedBy>Kristy Casebeer</cp:lastModifiedBy>
  <cp:revision>5</cp:revision>
  <dcterms:created xsi:type="dcterms:W3CDTF">2023-03-20T15:12:40Z</dcterms:created>
  <dcterms:modified xsi:type="dcterms:W3CDTF">2026-02-27T18:01:48Z</dcterms:modified>
</cp:coreProperties>
</file>